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66" r:id="rId4"/>
    <p:sldId id="267" r:id="rId5"/>
    <p:sldId id="269" r:id="rId6"/>
    <p:sldId id="272" r:id="rId7"/>
    <p:sldId id="265" r:id="rId8"/>
    <p:sldId id="271" r:id="rId9"/>
    <p:sldId id="264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82" d="100"/>
          <a:sy n="82" d="100"/>
        </p:scale>
        <p:origin x="581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323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567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23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130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49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339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91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817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83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894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096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CD888-A9C3-4B45-8E76-D0302B47644F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A1D11-39E3-4F82-89CD-A3F165C8C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76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3.pn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3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5139947" y="1226304"/>
            <a:ext cx="167933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0" y="1685246"/>
            <a:ext cx="12192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Aft>
                <a:spcPts val="120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LĨNH VỰC PHÁT TRIỂN TÌNH CẢM KỸ NĂNG XÃ HỘI VÀ THẨM MỸ</a:t>
            </a:r>
          </a:p>
          <a:p>
            <a:pPr algn="ctr">
              <a:lnSpc>
                <a:spcPct val="120000"/>
              </a:lnSpc>
              <a:spcAft>
                <a:spcPts val="1200"/>
              </a:spcAf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ĐỘNG: GIÁO DỤC ÂM NHẠC</a:t>
            </a:r>
          </a:p>
          <a:p>
            <a:pPr algn="ctr">
              <a:lnSpc>
                <a:spcPct val="120000"/>
              </a:lnSpc>
              <a:spcAft>
                <a:spcPts val="1200"/>
              </a:spcAft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+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khăn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8">
              <a:lnSpc>
                <a:spcPct val="120000"/>
              </a:lnSpc>
              <a:spcAft>
                <a:spcPts val="120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+ Nghe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8">
              <a:lnSpc>
                <a:spcPct val="120000"/>
              </a:lnSpc>
              <a:spcAft>
                <a:spcPts val="120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+ TCAN: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8">
              <a:lnSpc>
                <a:spcPct val="120000"/>
              </a:lnSpc>
              <a:spcAft>
                <a:spcPts val="120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Giáo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Nguyễn Thị Yến</a:t>
            </a:r>
          </a:p>
          <a:p>
            <a:pPr lvl="8">
              <a:lnSpc>
                <a:spcPct val="120000"/>
              </a:lnSpc>
              <a:spcAft>
                <a:spcPts val="120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mầm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 Thanh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Hải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486B8FA-64EC-43E5-93C5-368630ED4D53}"/>
              </a:ext>
            </a:extLst>
          </p:cNvPr>
          <p:cNvSpPr/>
          <p:nvPr/>
        </p:nvSpPr>
        <p:spPr>
          <a:xfrm>
            <a:off x="3048000" y="612020"/>
            <a:ext cx="609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UỶ BAN NHÂN DÂN XÃ THANH LÂM</a:t>
            </a: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b="1" dirty="0">
                <a:latin typeface="Times New Roman" pitchFamily="18" charset="0"/>
                <a:cs typeface="Times New Roman" pitchFamily="18" charset="0"/>
              </a:rPr>
              <a:t>ƯỜNG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MẦM NON THANH HẢI</a:t>
            </a:r>
          </a:p>
        </p:txBody>
      </p:sp>
    </p:spTree>
    <p:extLst>
      <p:ext uri="{BB962C8B-B14F-4D97-AF65-F5344CB8AC3E}">
        <p14:creationId xmlns:p14="http://schemas.microsoft.com/office/powerpoint/2010/main" val="3924144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07008" cy="6858000"/>
          </a:xfrm>
          <a:prstGeom prst="rect">
            <a:avLst/>
          </a:prstGeom>
        </p:spPr>
      </p:pic>
      <p:pic>
        <p:nvPicPr>
          <p:cNvPr id="3" name="nhạc k lời chiếc khăn tay cut">
            <a:hlinkClick r:id="" action="ppaction://media"/>
            <a:extLst>
              <a:ext uri="{FF2B5EF4-FFF2-40B4-BE49-F238E27FC236}">
                <a16:creationId xmlns:a16="http://schemas.microsoft.com/office/drawing/2014/main" id="{0C4AB05F-83E7-C603-3788-F3555E43FF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29EE48-6D60-4442-A70E-E976F773FBC0}"/>
              </a:ext>
            </a:extLst>
          </p:cNvPr>
          <p:cNvSpPr txBox="1"/>
          <p:nvPr/>
        </p:nvSpPr>
        <p:spPr>
          <a:xfrm>
            <a:off x="4304146" y="1893454"/>
            <a:ext cx="389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khăn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9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62"/>
            <a:ext cx="12193057" cy="6806476"/>
          </a:xfrm>
          <a:prstGeom prst="rect">
            <a:avLst/>
          </a:prstGeom>
        </p:spPr>
      </p:pic>
      <p:pic>
        <p:nvPicPr>
          <p:cNvPr id="3" name="nhạc k lời chiếc khăn tay cut">
            <a:hlinkClick r:id="" action="ppaction://media"/>
            <a:extLst>
              <a:ext uri="{FF2B5EF4-FFF2-40B4-BE49-F238E27FC236}">
                <a16:creationId xmlns:a16="http://schemas.microsoft.com/office/drawing/2014/main" id="{514A5D8D-F58D-1C05-6311-A84206CC16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BCEC830-395A-4233-9CA6-6AC2443467C9}"/>
              </a:ext>
            </a:extLst>
          </p:cNvPr>
          <p:cNvSpPr/>
          <p:nvPr/>
        </p:nvSpPr>
        <p:spPr>
          <a:xfrm>
            <a:off x="4804621" y="2108265"/>
            <a:ext cx="3919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khăn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82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1"/>
            <a:ext cx="12193057" cy="68064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86300" y="1793631"/>
            <a:ext cx="3710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khăn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nhạc k lời chiếc khăn tay cut">
            <a:hlinkClick r:id="" action="ppaction://media"/>
            <a:extLst>
              <a:ext uri="{FF2B5EF4-FFF2-40B4-BE49-F238E27FC236}">
                <a16:creationId xmlns:a16="http://schemas.microsoft.com/office/drawing/2014/main" id="{3ADB75EB-DDB8-236A-3C1B-867A558DAC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76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55+ Hình Nền Powerpoint Đẹp, Hấp Dẫn Như Lực Hút Trái Đấ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nhạc k lời chiếc khăn tay cut">
            <a:hlinkClick r:id="" action="ppaction://media"/>
            <a:extLst>
              <a:ext uri="{FF2B5EF4-FFF2-40B4-BE49-F238E27FC236}">
                <a16:creationId xmlns:a16="http://schemas.microsoft.com/office/drawing/2014/main" id="{30452C0E-FD7A-A377-5839-8696C8CEBB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BE8BEF6-2CE2-4AA3-B4CA-FEC2F889CC1D}"/>
              </a:ext>
            </a:extLst>
          </p:cNvPr>
          <p:cNvSpPr/>
          <p:nvPr/>
        </p:nvSpPr>
        <p:spPr>
          <a:xfrm>
            <a:off x="4403870" y="2140331"/>
            <a:ext cx="33842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64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AB7FCE-1A76-7F3F-AEE3-440E3262C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2" y="824753"/>
            <a:ext cx="5351929" cy="54684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B4D0866-E432-B7F8-89D8-FEE8FE8FC6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388" y="824752"/>
            <a:ext cx="5836024" cy="5468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000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CE340F-DAC1-4C2A-A27E-4582C1AD4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145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38117" y="945827"/>
            <a:ext cx="122301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NTN cut huyen">
            <a:hlinkClick r:id="" action="ppaction://media"/>
            <a:extLst>
              <a:ext uri="{FF2B5EF4-FFF2-40B4-BE49-F238E27FC236}">
                <a16:creationId xmlns:a16="http://schemas.microsoft.com/office/drawing/2014/main" id="{6170FCAF-E512-DAF3-9383-6DBC3EF0D7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066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3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B169732-8D92-458E-AA82-557FE76E9D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113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38117" y="945827"/>
            <a:ext cx="122301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CNTN cut huyen">
            <a:hlinkClick r:id="" action="ppaction://media"/>
            <a:extLst>
              <a:ext uri="{FF2B5EF4-FFF2-40B4-BE49-F238E27FC236}">
                <a16:creationId xmlns:a16="http://schemas.microsoft.com/office/drawing/2014/main" id="{18F34F9D-20A0-E54E-5154-7A682C4021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57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12192000" cy="72899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91608" y="1354015"/>
            <a:ext cx="5706207" cy="685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0" y="1991926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TCAN: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Trò chơi âm nhạc- Chiếc ô chuyển động  - YouTube">
            <a:hlinkClick r:id="" action="ppaction://media"/>
            <a:extLst>
              <a:ext uri="{FF2B5EF4-FFF2-40B4-BE49-F238E27FC236}">
                <a16:creationId xmlns:a16="http://schemas.microsoft.com/office/drawing/2014/main" id="{940AF43F-2DD6-3CC2-616D-AF13D62FA6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72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8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208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1625</TotalTime>
  <Words>122</Words>
  <Application>Microsoft Office PowerPoint</Application>
  <PresentationFormat>Widescreen</PresentationFormat>
  <Paragraphs>16</Paragraphs>
  <Slides>10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FPT Shop</dc:creator>
  <cp:lastModifiedBy>Administrator</cp:lastModifiedBy>
  <cp:revision>104</cp:revision>
  <dcterms:created xsi:type="dcterms:W3CDTF">2023-02-20T13:15:19Z</dcterms:created>
  <dcterms:modified xsi:type="dcterms:W3CDTF">2026-04-04T01:39:02Z</dcterms:modified>
</cp:coreProperties>
</file>