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1" r:id="rId3"/>
    <p:sldId id="264" r:id="rId4"/>
    <p:sldId id="262" r:id="rId5"/>
    <p:sldId id="263" r:id="rId6"/>
    <p:sldId id="259" r:id="rId7"/>
    <p:sldId id="265" r:id="rId8"/>
    <p:sldId id="266" r:id="rId9"/>
    <p:sldId id="260" r:id="rId10"/>
    <p:sldId id="25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1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9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192ED-63F6-4B78-9724-A4A40D63021B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6CC0D-D51B-477F-938C-A2F0EAC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0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128"/>
            <a:ext cx="12192000" cy="6938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4548" y="27620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4062" y="776895"/>
            <a:ext cx="98038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LĨNH VỰC: PHÁT TRIỂN THẨM MỸ</a:t>
            </a:r>
          </a:p>
          <a:p>
            <a:r>
              <a:rPr lang="en-US" sz="3000" dirty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Chủ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Giao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thông</a:t>
            </a:r>
            <a:endParaRPr lang="en-US" sz="3000" dirty="0" smtClean="0">
              <a:solidFill>
                <a:srgbClr val="FF0000"/>
              </a:solidFill>
              <a:latin typeface="Berlin Sans FB" panose="020E0602020502020306" pitchFamily="34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Giáo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dục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nhạc</a:t>
            </a:r>
            <a:endParaRPr lang="en-US" sz="3000" dirty="0" smtClean="0">
              <a:solidFill>
                <a:srgbClr val="FF0000"/>
              </a:solidFill>
              <a:latin typeface="Berlin Sans FB" panose="020E0602020502020306" pitchFamily="34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tài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Hát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vận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qua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ngã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tư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phố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hát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Anh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phi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ơi</a:t>
            </a:r>
            <a:endParaRPr lang="en-US" sz="3000" dirty="0" smtClean="0">
              <a:solidFill>
                <a:srgbClr val="FF0000"/>
              </a:solidFill>
              <a:latin typeface="Berlin Sans FB" panose="020E0602020502020306" pitchFamily="34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Trò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nhạc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ghế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Đối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5 - 6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tuổi</a:t>
            </a:r>
            <a:endParaRPr lang="en-US" sz="3000" dirty="0" smtClean="0">
              <a:solidFill>
                <a:srgbClr val="FF0000"/>
              </a:solidFill>
              <a:latin typeface="Berlin Sans FB" panose="020E0602020502020306" pitchFamily="34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30 -35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phút</a:t>
            </a:r>
            <a:endParaRPr lang="en-US" sz="3000" dirty="0" smtClean="0">
              <a:solidFill>
                <a:srgbClr val="FF0000"/>
              </a:solidFill>
              <a:latin typeface="Berlin Sans FB" panose="020E0602020502020306" pitchFamily="34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         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soạn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Nguyễn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Thị</a:t>
            </a:r>
            <a:r>
              <a:rPr lang="en-US" sz="3000" dirty="0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Hà</a:t>
            </a:r>
            <a:endParaRPr lang="en-US" sz="3000" dirty="0" smtClean="0">
              <a:solidFill>
                <a:srgbClr val="FF0000"/>
              </a:solidFill>
              <a:latin typeface="Berlin Sans FB" panose="020E0602020502020306" pitchFamily="34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8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8623" y="1480008"/>
            <a:ext cx="46666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Chia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KARAOKE EM ĐI QUA NGÃ TƯ ĐƯỜNG PHỐ TONE THẤP DỄ HÁT NHẠC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1081" y="3322164"/>
            <a:ext cx="1007620" cy="10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êm ý tưởng về đèn giao thông các cô nh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414" y="-1"/>
            <a:ext cx="12267414" cy="75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9893" y="895547"/>
            <a:ext cx="56541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3679" y="2560535"/>
            <a:ext cx="63289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10362" y="3037588"/>
            <a:ext cx="573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Chuyến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xe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âm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nhạc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43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na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268" y="0"/>
            <a:ext cx="12286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9814" y="1084081"/>
            <a:ext cx="904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Chương</a:t>
            </a:r>
            <a:r>
              <a:rPr lang="en-US" sz="4000" dirty="0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trải</a:t>
            </a:r>
            <a:r>
              <a:rPr lang="en-US" sz="4000" dirty="0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qua 3 </a:t>
            </a:r>
            <a:r>
              <a:rPr lang="en-US" sz="4000" dirty="0" err="1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rgbClr val="7030A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986" y="2461832"/>
            <a:ext cx="7041822" cy="27606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Tài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năng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tỏa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sáng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Qùa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tặng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âm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nhạc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3: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âm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nhạc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7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64" y="-820132"/>
            <a:ext cx="13734854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4401" y="2369684"/>
            <a:ext cx="630114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KARAOKE EM ĐI QUA NGÃ TƯ ĐƯỜNG PHỐ TONE THẤP DỄ HÁT NHẠC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189718" y="4654994"/>
            <a:ext cx="871717" cy="8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97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7811" y="1300899"/>
            <a:ext cx="75969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ARAOKE EM ĐI QUA NGÃ TƯ ĐƯỜNG PHỐ TONE THẤP DỄ HÁT NHẠC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2213" y="4174831"/>
            <a:ext cx="1050499" cy="10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0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" y="-94269"/>
            <a:ext cx="12088305" cy="7055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9963" y="2922309"/>
            <a:ext cx="5740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ARAOKE EM ĐI QUA NGÃ TƯ ĐƯỜNG PHỐ TONE THẤP DỄ HÁT NHẠC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3480" y="4228979"/>
            <a:ext cx="916494" cy="91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8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8309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5755" y="1052558"/>
            <a:ext cx="9951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946" y="2400538"/>
            <a:ext cx="82253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5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5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5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5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nh phi công ơi! - Bea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7566" y="4088682"/>
            <a:ext cx="1052730" cy="10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85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71095"/>
            <a:ext cx="8220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ooking-for-an-easy-active-classroom-game-try-the-action-chair-game-a-fun-mo_r0jOiqt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331" y="4305167"/>
            <a:ext cx="1244339" cy="12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9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213</Words>
  <Application>Microsoft Office PowerPoint</Application>
  <PresentationFormat>Widescreen</PresentationFormat>
  <Paragraphs>34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Algerian</vt:lpstr>
      <vt:lpstr>Arial</vt:lpstr>
      <vt:lpstr>Berlin Sans FB</vt:lpstr>
      <vt:lpstr>Calibri</vt:lpstr>
      <vt:lpstr>Calibri Light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79</cp:revision>
  <dcterms:created xsi:type="dcterms:W3CDTF">2024-09-16T00:52:37Z</dcterms:created>
  <dcterms:modified xsi:type="dcterms:W3CDTF">2026-04-03T22:10:40Z</dcterms:modified>
</cp:coreProperties>
</file>